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мая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06 мая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4-9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7-9, днем 28-30 тепла.</a:t>
            </a: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07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07 мая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2-7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42886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714752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22704</TotalTime>
  <Words>547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5726</cp:revision>
  <cp:lastPrinted>2021-07-01T03:56:27Z</cp:lastPrinted>
  <dcterms:created xsi:type="dcterms:W3CDTF">2018-03-27T06:03:00Z</dcterms:created>
  <dcterms:modified xsi:type="dcterms:W3CDTF">2026-05-05T07:04:18Z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